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A47A1-935F-40C7-AA8A-7717513CF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724E20-B80C-4416-A641-2F93F4E6F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A551C-4349-423D-A7EB-CA2B29507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86644-A43A-4CD5-ADED-3D5EF9508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FDB0E-E285-4230-9F89-A1E9668B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0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55A5-3E98-4377-906B-ACCAF5E8A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1BD55-9AED-4FE0-B428-5EBE2D3F7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6C412-0C19-4843-B006-3C6E882A7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D9035-36A2-48CA-9C04-67E69C68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212A1-EEC3-4A5D-9332-D0C5EFD4E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4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49B9B3-B199-4B42-992C-6F3F522B4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05993-5802-40C7-BAED-CC94C6E5F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92E71-10F4-4AC3-98C1-359BD686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D362B-F0E9-4384-AB98-C80D31A7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831FF-A5D2-4D7F-AE09-EA63F0B8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8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7DD6E-BF51-4551-869B-4BBD89164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BD7D9-451D-41A6-878C-40C6E1D4C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D7DFF-05A9-488D-A9B2-7D3C82544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358F8-5B29-43D4-A75C-C9E8732A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E503F-A246-45E0-AF4C-93913AAF1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0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AA13-CD07-4C21-AD14-9D1F3E19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A0A3C-B22D-47C0-9CBA-4D050DDAF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82553-18FB-4C12-8B6C-FE0EFAFAC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35B4E-FB2D-45E6-B374-0FF93112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02DDC-F9A6-4D82-A38D-449B7E34B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5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73E44-A96C-4216-86AD-6AC1F5B0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A3BEA-2337-4356-8397-45851DC4A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A5171-2942-47E5-8C69-E6B696F19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DF6DD-BF80-44AB-B6BC-46F9C56FF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D1751-0578-41E1-AE94-35B2B332D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E78BC-048F-46E3-8832-14D045DB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F046A-3A1A-4B7F-87E2-401D1858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1F2A4-7DF6-443A-B0C0-704A21641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E7F9A-DA8A-4706-AEDD-4677A6221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10B30F-7677-4295-8F73-6DDBF93E9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44EA05-8D9B-4C9D-91B8-BEB336BAAC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F3CAF-117B-4018-9071-EA6ADA91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90686D-0E0F-42D2-9000-6480B4AF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22DCDC-E37A-40C5-8EE8-EEB3094BF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9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BFC8C-B0BC-4746-8391-5F41ECB7C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1E1AA-15CD-42A8-A896-456A0D4B6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2E676F-7DC0-4FA4-88FA-EA78C9F9C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5B7AA6-ADFB-485B-BEBA-72055BF76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8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62278-1D7F-4C7A-BA6C-22DE10B4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F6CDA-4B5F-4F5C-917A-2126FDE9F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8FB33-9EEF-4523-A243-DC3208DF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0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71CFE-4316-489B-A084-127FCED4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89BA5-5E2C-44CD-B2D3-42F085ED3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497864-6F5B-418F-8665-1BBE1EEA7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740D3-EBC9-479B-850B-C41DEF83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69A14-C241-4D78-85FA-4C5705B27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8CF54-D6DE-499A-9FA7-8AF1C5D7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8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AB96-6788-4445-90C9-2A0ACBA8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1FD24-D4A3-4334-9086-7871E9EAA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3168D0-8567-414C-9D08-41F8774E1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1B33-C63A-46BA-8B20-F8C133F1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6EC03-72D2-4C84-A8DA-A7A6DE42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3115D-CC66-46E8-A3F1-B229A2A7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8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BDF8A-2387-4111-BA68-8DCC90A3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0771D-59D7-46B4-BE1F-C9BEBC635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BF26E-3AD1-4ADB-B779-B70847E2A5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CA8FD-5DB4-48CA-B1C4-059878A9A56B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F0796-E04A-48C0-98A9-FE5CA6D71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56EAA-BB31-4791-99D4-29B0ECF6CA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840B-09D9-477E-8C21-4410B0EFA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9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9C986-9A9E-42A5-ACF4-554E15CD8C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French Class </a:t>
            </a:r>
            <a:r>
              <a:rPr lang="en-US" dirty="0" err="1"/>
              <a:t>Leçon</a:t>
            </a:r>
            <a:r>
              <a:rPr lang="en-US" dirty="0"/>
              <a:t>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7915F-8539-439F-885F-90854F7C3D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85E8-E096-49CF-8CFB-96423250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 Verbs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E3B4AC-8DF0-46E7-B682-04EA6924D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419" y="1578927"/>
            <a:ext cx="6036339" cy="460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17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85E8-E096-49CF-8CFB-96423250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 Verbs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74C371-2699-47D6-8CF9-6C4C3BC84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830" y="1812925"/>
            <a:ext cx="6887210" cy="480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7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85E8-E096-49CF-8CFB-96423250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 Verbs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86ED42-6BA5-4F34-85B8-0A3F7602D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239" y="1690688"/>
            <a:ext cx="57150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2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E39D-A7C8-445E-B3A1-4873B28B7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 (1-20)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D4AFE-4697-419D-B2A4-CF4DD3833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917" y="504269"/>
            <a:ext cx="3467912" cy="61769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25E028-04B5-4C31-A1A1-36B57F445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933" y="2281907"/>
            <a:ext cx="3286125" cy="3705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506F9E-C53B-4291-AFE9-1D60CFDA0E37}"/>
              </a:ext>
            </a:extLst>
          </p:cNvPr>
          <p:cNvSpPr txBox="1"/>
          <p:nvPr/>
        </p:nvSpPr>
        <p:spPr>
          <a:xfrm>
            <a:off x="267101" y="6311900"/>
            <a:ext cx="76159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https://study.com/academy/lesson/how-to-count-to-100-in-french.html</a:t>
            </a:r>
          </a:p>
        </p:txBody>
      </p:sp>
    </p:spTree>
    <p:extLst>
      <p:ext uri="{BB962C8B-B14F-4D97-AF65-F5344CB8AC3E}">
        <p14:creationId xmlns:p14="http://schemas.microsoft.com/office/powerpoint/2010/main" val="129444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080F-87B7-4D84-A9D3-F81FE560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Couleurs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4961B-F18C-4417-8D0A-6054886FF977}"/>
              </a:ext>
            </a:extLst>
          </p:cNvPr>
          <p:cNvSpPr txBox="1"/>
          <p:nvPr/>
        </p:nvSpPr>
        <p:spPr>
          <a:xfrm>
            <a:off x="526983" y="6005445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https://i.etsystatic.com/5913426/r/il/66f895/261238935/il_570xN.261238935.jpg</a:t>
            </a:r>
          </a:p>
        </p:txBody>
      </p:sp>
      <p:pic>
        <p:nvPicPr>
          <p:cNvPr id="1026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960EE2D-9B69-4C9E-B316-81E1471E2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924" y="567891"/>
            <a:ext cx="4066761" cy="5087018"/>
          </a:xfrm>
          <a:prstGeom prst="rect">
            <a:avLst/>
          </a:prstGeom>
          <a:noFill/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3C68F45-EE74-45C9-90AE-3AC522235A84}"/>
              </a:ext>
            </a:extLst>
          </p:cNvPr>
          <p:cNvSpPr txBox="1">
            <a:spLocks/>
          </p:cNvSpPr>
          <p:nvPr/>
        </p:nvSpPr>
        <p:spPr>
          <a:xfrm>
            <a:off x="838200" y="21034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un </a:t>
            </a:r>
            <a:r>
              <a:rPr lang="en-US" dirty="0" err="1"/>
              <a:t>chien</a:t>
            </a:r>
            <a:r>
              <a:rPr lang="en-US" dirty="0"/>
              <a:t> </a:t>
            </a:r>
            <a:r>
              <a:rPr lang="en-US" dirty="0" err="1"/>
              <a:t>blanc</a:t>
            </a:r>
            <a:endParaRPr lang="en-US" dirty="0"/>
          </a:p>
          <a:p>
            <a:r>
              <a:rPr lang="en-US" dirty="0" err="1"/>
              <a:t>une</a:t>
            </a:r>
            <a:r>
              <a:rPr lang="en-US" dirty="0"/>
              <a:t> carte blanche</a:t>
            </a:r>
          </a:p>
        </p:txBody>
      </p:sp>
    </p:spTree>
    <p:extLst>
      <p:ext uri="{BB962C8B-B14F-4D97-AF65-F5344CB8AC3E}">
        <p14:creationId xmlns:p14="http://schemas.microsoft.com/office/powerpoint/2010/main" val="321030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59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French Class Leçon 2</vt:lpstr>
      <vt:lpstr>ER Verbs</vt:lpstr>
      <vt:lpstr>IR Verbs</vt:lpstr>
      <vt:lpstr>RE Verbs</vt:lpstr>
      <vt:lpstr>Numbers (1-20)</vt:lpstr>
      <vt:lpstr>Les Couleurs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Class Leçon 2</dc:title>
  <dc:creator>Andrew Schmidt (CHIP)</dc:creator>
  <cp:lastModifiedBy>Andrew Schmidt (CHIP)</cp:lastModifiedBy>
  <cp:revision>1</cp:revision>
  <dcterms:created xsi:type="dcterms:W3CDTF">2021-09-27T20:14:36Z</dcterms:created>
  <dcterms:modified xsi:type="dcterms:W3CDTF">2021-09-27T21:10:29Z</dcterms:modified>
</cp:coreProperties>
</file>