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E93B-6A21-478C-82D8-7097D63A7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023529-6306-4066-9666-EC916CA09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B58A-5998-40E2-B725-0496B0EA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63D87-9722-47D9-8677-47EC12F7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FF85E-E757-4C3C-AAC1-6F4EE24D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50FA8-DD8B-40F8-8169-1D22497A4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44015-2ADB-45CF-A789-CA91F5954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D3B28-7496-46AF-9856-E7DEE6FE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49956-C935-4252-8DF5-685FE94A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DF22D-E9B7-4367-A15E-DDADFA61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4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FC676-A48B-48EE-9EFD-BCB1EE2A4B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1E61E-4974-4A06-9576-BA2CBEF7F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3D2B-1022-4B2D-A1E7-E77A972D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156D0-57E8-447F-9AA7-CB07EBA0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6F36D-4C1F-4684-8A19-9F5D61DA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1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8078-CCAB-4549-A8B0-D709464F8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37BD5-D759-472B-B695-38F12A0EA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AF7D1-27E1-4A9A-BED6-1FC75B6A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12210-60DC-4332-AE9B-4EAB1594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B6095-1C2C-44A9-880E-8C4BACABA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8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8D42D-690B-46D4-A3BF-6DF6E855A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8AEBB-E0B4-48FE-AD62-3B4CCD98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C3A95-0BF3-4E83-B0EE-3695B252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F27B4-90B7-4407-91F6-D45E9586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23371-1073-4694-982D-FF0982A7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6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99C1D-BFBF-40E7-BFC2-0225E5FCC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AFE7B-CD59-42DE-ABCA-2496767DB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5E162-0620-4E3C-A9E6-81BF8CCC0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BD90F-4FE9-4169-9E00-1CCC4EFDC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10EE5-BEBC-40D0-A1B9-B6FA3361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643DA-C4EF-4A2C-AABF-297256024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3B121-61FC-4DC8-B0C9-E0FD2F94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D87B4-B3E6-443C-A53B-96920D989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3BCF1-36B8-48D0-900F-E06ADC7AF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20D1AA-2A0D-4A74-A8EC-2DF59CB60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35D5A-2305-4813-A214-FB4959612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A202D-B010-4323-AD37-47FDC6DA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E87ED0-672C-4E3C-89EF-0A124CA0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92B80C-A5AB-4E41-820B-AB561C60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FD63-2E3F-4577-B8B9-4A001FF36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18A0B-D0D3-478F-8A6B-62B6222D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09376-C068-4462-B484-9F349ADD7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011EC-8368-4625-8408-056579E4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2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2BE18-A250-4C82-B343-225F6236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CD33FE-5226-4B72-844B-AD690D9B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41C39-2E60-4627-AACE-B0645816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8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8B94-6736-45D5-877B-6AE12EB0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1D78-926B-4B05-B011-1A8F8FF47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2A094-00F6-4B97-BE47-DC3AD2B0E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91F15-AFB9-4AA9-A1FA-E6998AAA2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F2DD3-01CC-45BC-BAEA-0130712D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77622-02EE-4954-BAFB-C75F3D5D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60D72-7ACA-4739-854C-7736F63C6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165B6-36ED-47A1-93BF-1BDE18B1C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1B569-443E-4815-9E76-8A1022754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E6E19-7EC0-4EA3-B497-C4F63BAC5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151F9-2152-4483-A305-ADE12B1E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00285-8668-4E04-BDB6-F2197708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F36E8E-86D7-4B1C-85C2-07686F6F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7A66E-4669-41BF-968A-F99F56889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02E93-2B74-4FEB-A936-116571A32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ACA0-A709-4D8C-8B9C-B9115E06258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394CC-B804-4D80-BE31-62AC2A01B8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C3F9B-8B2A-4B50-AF4F-F8DC3337D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C19FD-5492-4F72-9DF9-D9F47F23F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2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2C74-F310-497C-BD9B-6A83AB4E45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Lecon</a:t>
            </a:r>
            <a:r>
              <a:rPr lang="en-US" dirty="0"/>
              <a:t>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3DCA1-921D-4FF1-BFE0-9ADEE6ECB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0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2c Vocab – La </a:t>
            </a:r>
            <a:r>
              <a:rPr lang="en-US" dirty="0" err="1"/>
              <a:t>famille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1DF2A-47F9-486A-9799-9127114C0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349861"/>
              </p:ext>
            </p:extLst>
          </p:nvPr>
        </p:nvGraphicFramePr>
        <p:xfrm>
          <a:off x="838200" y="1825625"/>
          <a:ext cx="701039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1851505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0906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52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 frère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Une </a:t>
                      </a:r>
                      <a:r>
                        <a:rPr lang="en-US" dirty="0" err="1"/>
                        <a:t>soeur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16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 </a:t>
                      </a:r>
                      <a:r>
                        <a:rPr lang="en-US" dirty="0" err="1"/>
                        <a:t>père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29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Un(e) cousin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Cousin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06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 </a:t>
                      </a:r>
                      <a:r>
                        <a:rPr lang="en-US" dirty="0" err="1"/>
                        <a:t>oncle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7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Une </a:t>
                      </a:r>
                      <a:r>
                        <a:rPr lang="en-US" dirty="0" err="1"/>
                        <a:t>mère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96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Une </a:t>
                      </a:r>
                      <a:r>
                        <a:rPr lang="en-US" dirty="0" err="1"/>
                        <a:t>tante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552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 grand-</a:t>
                      </a:r>
                      <a:r>
                        <a:rPr lang="en-US" dirty="0" err="1"/>
                        <a:t>père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Grandfather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023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Une grand-</a:t>
                      </a:r>
                      <a:r>
                        <a:rPr lang="en-US" dirty="0" err="1"/>
                        <a:t>mère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Grandmother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4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 beau-frère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Brother-in-law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269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Une belle-</a:t>
                      </a:r>
                      <a:r>
                        <a:rPr lang="en-US" dirty="0" err="1"/>
                        <a:t>soeur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Sister-in-law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36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79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2c Grammar -- Possessive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978839E-AD8F-4719-BD42-57E15924C1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874027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36117764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24453796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72980332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37753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Masculin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Feminine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07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252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982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His/Her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506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Your (plural)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Votre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Votre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306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114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Their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Leur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Leurs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088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81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E365-06FE-40EE-90B6-2651ADD0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Vocab – Le Menu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1DF2A-47F9-486A-9799-9127114C02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367707"/>
              </p:ext>
            </p:extLst>
          </p:nvPr>
        </p:nvGraphicFramePr>
        <p:xfrm>
          <a:off x="838200" y="1825625"/>
          <a:ext cx="701039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1851505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0906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52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J’ai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am hungry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3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 as </a:t>
                      </a:r>
                      <a:r>
                        <a:rPr lang="en-US" dirty="0" err="1"/>
                        <a:t>faim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 are hungry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16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 </a:t>
                      </a:r>
                      <a:r>
                        <a:rPr lang="en-US" dirty="0" err="1"/>
                        <a:t>veux</a:t>
                      </a:r>
                      <a:r>
                        <a:rPr lang="en-US" dirty="0"/>
                        <a:t>….?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you want?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29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Qu’est-ce</a:t>
                      </a:r>
                      <a:r>
                        <a:rPr lang="en-US" dirty="0"/>
                        <a:t> que </a:t>
                      </a:r>
                      <a:r>
                        <a:rPr lang="en-US" dirty="0" err="1"/>
                        <a:t>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veux</a:t>
                      </a:r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do you want?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06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Je </a:t>
                      </a:r>
                      <a:r>
                        <a:rPr lang="en-US" dirty="0" err="1"/>
                        <a:t>voudrais</a:t>
                      </a:r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would like….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7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Donne-</a:t>
                      </a:r>
                      <a:r>
                        <a:rPr lang="en-US" dirty="0" err="1"/>
                        <a:t>moi</a:t>
                      </a:r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Give me…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96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S’il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</a:t>
                      </a:r>
                      <a:r>
                        <a:rPr lang="en-US" dirty="0"/>
                        <a:t> plait…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552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023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4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269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36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258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130</Words>
  <Application>Microsoft Office PowerPoint</Application>
  <PresentationFormat>Widescreen</PresentationFormat>
  <Paragraphs>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Lecon 3</vt:lpstr>
      <vt:lpstr>2c Vocab – La famille</vt:lpstr>
      <vt:lpstr>2c Grammar -- Possessive</vt:lpstr>
      <vt:lpstr>3 Vocab – Le Menu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Lecon 3</dc:title>
  <dc:creator>Andrew Schmidt (CHIP)</dc:creator>
  <cp:lastModifiedBy>Andrew Schmidt (CHIP)</cp:lastModifiedBy>
  <cp:revision>1</cp:revision>
  <dcterms:created xsi:type="dcterms:W3CDTF">2021-10-11T21:22:31Z</dcterms:created>
  <dcterms:modified xsi:type="dcterms:W3CDTF">2021-10-11T21:49:31Z</dcterms:modified>
</cp:coreProperties>
</file>