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55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Schmidt (CHIP)" userId="4bc09a33-0f82-4cbe-b472-bfb694fa154c" providerId="ADAL" clId="{AF6C4177-4A13-418D-A947-9A71EE1E227D}"/>
    <pc:docChg chg="custSel addSld delSld modSld">
      <pc:chgData name="Andrew Schmidt (CHIP)" userId="4bc09a33-0f82-4cbe-b472-bfb694fa154c" providerId="ADAL" clId="{AF6C4177-4A13-418D-A947-9A71EE1E227D}" dt="2021-11-22T12:54:58.334" v="256" actId="20577"/>
      <pc:docMkLst>
        <pc:docMk/>
      </pc:docMkLst>
      <pc:sldChg chg="modSp mod">
        <pc:chgData name="Andrew Schmidt (CHIP)" userId="4bc09a33-0f82-4cbe-b472-bfb694fa154c" providerId="ADAL" clId="{AF6C4177-4A13-418D-A947-9A71EE1E227D}" dt="2021-11-22T12:46:04.045" v="0" actId="20577"/>
        <pc:sldMkLst>
          <pc:docMk/>
          <pc:sldMk cId="3658319772" sldId="256"/>
        </pc:sldMkLst>
        <pc:spChg chg="mod">
          <ac:chgData name="Andrew Schmidt (CHIP)" userId="4bc09a33-0f82-4cbe-b472-bfb694fa154c" providerId="ADAL" clId="{AF6C4177-4A13-418D-A947-9A71EE1E227D}" dt="2021-11-22T12:46:04.045" v="0" actId="20577"/>
          <ac:spMkLst>
            <pc:docMk/>
            <pc:sldMk cId="3658319772" sldId="256"/>
            <ac:spMk id="2" creationId="{EB415984-7637-4F7D-9BB5-00A27C6BE12A}"/>
          </ac:spMkLst>
        </pc:spChg>
      </pc:sldChg>
      <pc:sldChg chg="del">
        <pc:chgData name="Andrew Schmidt (CHIP)" userId="4bc09a33-0f82-4cbe-b472-bfb694fa154c" providerId="ADAL" clId="{AF6C4177-4A13-418D-A947-9A71EE1E227D}" dt="2021-11-22T12:46:14.680" v="1" actId="2696"/>
        <pc:sldMkLst>
          <pc:docMk/>
          <pc:sldMk cId="1470129810" sldId="259"/>
        </pc:sldMkLst>
      </pc:sldChg>
      <pc:sldChg chg="addSp delSp modSp mod">
        <pc:chgData name="Andrew Schmidt (CHIP)" userId="4bc09a33-0f82-4cbe-b472-bfb694fa154c" providerId="ADAL" clId="{AF6C4177-4A13-418D-A947-9A71EE1E227D}" dt="2021-11-22T12:48:36.050" v="159" actId="20577"/>
        <pc:sldMkLst>
          <pc:docMk/>
          <pc:sldMk cId="3767376328" sldId="260"/>
        </pc:sldMkLst>
        <pc:spChg chg="mod">
          <ac:chgData name="Andrew Schmidt (CHIP)" userId="4bc09a33-0f82-4cbe-b472-bfb694fa154c" providerId="ADAL" clId="{AF6C4177-4A13-418D-A947-9A71EE1E227D}" dt="2021-11-22T12:46:32.559" v="24" actId="20577"/>
          <ac:spMkLst>
            <pc:docMk/>
            <pc:sldMk cId="3767376328" sldId="260"/>
            <ac:spMk id="2" creationId="{B526875C-DE1F-432F-A6AE-93D49DD34BA2}"/>
          </ac:spMkLst>
        </pc:spChg>
        <pc:spChg chg="del mod">
          <ac:chgData name="Andrew Schmidt (CHIP)" userId="4bc09a33-0f82-4cbe-b472-bfb694fa154c" providerId="ADAL" clId="{AF6C4177-4A13-418D-A947-9A71EE1E227D}" dt="2021-11-22T12:46:51.457" v="26" actId="3680"/>
          <ac:spMkLst>
            <pc:docMk/>
            <pc:sldMk cId="3767376328" sldId="260"/>
            <ac:spMk id="3" creationId="{949DD3D0-6956-4BC9-A1E3-B8B61B744B4D}"/>
          </ac:spMkLst>
        </pc:spChg>
        <pc:graphicFrameChg chg="add mod ord modGraphic">
          <ac:chgData name="Andrew Schmidt (CHIP)" userId="4bc09a33-0f82-4cbe-b472-bfb694fa154c" providerId="ADAL" clId="{AF6C4177-4A13-418D-A947-9A71EE1E227D}" dt="2021-11-22T12:48:36.050" v="159" actId="20577"/>
          <ac:graphicFrameMkLst>
            <pc:docMk/>
            <pc:sldMk cId="3767376328" sldId="260"/>
            <ac:graphicFrameMk id="4" creationId="{FE441CE4-8570-4AF0-B703-A71C4458CBA0}"/>
          </ac:graphicFrameMkLst>
        </pc:graphicFrameChg>
      </pc:sldChg>
      <pc:sldChg chg="addSp delSp modSp new mod">
        <pc:chgData name="Andrew Schmidt (CHIP)" userId="4bc09a33-0f82-4cbe-b472-bfb694fa154c" providerId="ADAL" clId="{AF6C4177-4A13-418D-A947-9A71EE1E227D}" dt="2021-11-22T12:54:58.334" v="256" actId="20577"/>
        <pc:sldMkLst>
          <pc:docMk/>
          <pc:sldMk cId="1157187046" sldId="261"/>
        </pc:sldMkLst>
        <pc:spChg chg="mod">
          <ac:chgData name="Andrew Schmidt (CHIP)" userId="4bc09a33-0f82-4cbe-b472-bfb694fa154c" providerId="ADAL" clId="{AF6C4177-4A13-418D-A947-9A71EE1E227D}" dt="2021-11-22T12:54:58.334" v="256" actId="20577"/>
          <ac:spMkLst>
            <pc:docMk/>
            <pc:sldMk cId="1157187046" sldId="261"/>
            <ac:spMk id="2" creationId="{EFDE2A24-4863-4A15-B528-6192E78C3C26}"/>
          </ac:spMkLst>
        </pc:spChg>
        <pc:spChg chg="del">
          <ac:chgData name="Andrew Schmidt (CHIP)" userId="4bc09a33-0f82-4cbe-b472-bfb694fa154c" providerId="ADAL" clId="{AF6C4177-4A13-418D-A947-9A71EE1E227D}" dt="2021-11-22T12:49:48.272" v="160" actId="22"/>
          <ac:spMkLst>
            <pc:docMk/>
            <pc:sldMk cId="1157187046" sldId="261"/>
            <ac:spMk id="3" creationId="{FEECACC8-A98B-4A17-A575-71F83378DE52}"/>
          </ac:spMkLst>
        </pc:spChg>
        <pc:picChg chg="add mod ord">
          <ac:chgData name="Andrew Schmidt (CHIP)" userId="4bc09a33-0f82-4cbe-b472-bfb694fa154c" providerId="ADAL" clId="{AF6C4177-4A13-418D-A947-9A71EE1E227D}" dt="2021-11-22T12:49:48.272" v="160" actId="22"/>
          <ac:picMkLst>
            <pc:docMk/>
            <pc:sldMk cId="1157187046" sldId="261"/>
            <ac:picMk id="5" creationId="{9D240C9C-79DE-42FB-B541-37958E607E59}"/>
          </ac:picMkLst>
        </pc:picChg>
      </pc:sldChg>
      <pc:sldChg chg="modSp new mod">
        <pc:chgData name="Andrew Schmidt (CHIP)" userId="4bc09a33-0f82-4cbe-b472-bfb694fa154c" providerId="ADAL" clId="{AF6C4177-4A13-418D-A947-9A71EE1E227D}" dt="2021-11-22T12:54:04.989" v="239" actId="20577"/>
        <pc:sldMkLst>
          <pc:docMk/>
          <pc:sldMk cId="201260544" sldId="262"/>
        </pc:sldMkLst>
        <pc:spChg chg="mod">
          <ac:chgData name="Andrew Schmidt (CHIP)" userId="4bc09a33-0f82-4cbe-b472-bfb694fa154c" providerId="ADAL" clId="{AF6C4177-4A13-418D-A947-9A71EE1E227D}" dt="2021-11-22T12:53:24.903" v="177" actId="20577"/>
          <ac:spMkLst>
            <pc:docMk/>
            <pc:sldMk cId="201260544" sldId="262"/>
            <ac:spMk id="2" creationId="{7957E7E4-0266-4896-86CE-18287CE7956C}"/>
          </ac:spMkLst>
        </pc:spChg>
        <pc:spChg chg="mod">
          <ac:chgData name="Andrew Schmidt (CHIP)" userId="4bc09a33-0f82-4cbe-b472-bfb694fa154c" providerId="ADAL" clId="{AF6C4177-4A13-418D-A947-9A71EE1E227D}" dt="2021-11-22T12:54:04.989" v="239" actId="20577"/>
          <ac:spMkLst>
            <pc:docMk/>
            <pc:sldMk cId="201260544" sldId="262"/>
            <ac:spMk id="3" creationId="{349F0798-9AF6-4FF5-9564-BE87D0C857A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09A24-DA72-4286-95DC-0DD8E67CC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F033A1-36F4-4DE2-A904-FBBB240451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57BEC-FB14-4756-A6D4-51B363868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FADCB-8F31-4B7A-85F3-E480ABADD4B9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56CE7-AD53-49CC-93E0-1B3FFB892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69BEFF-723B-4F75-9FB5-B499916D0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0F86-9E72-43B7-B790-B4E64945F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663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340F5-3D9D-43A2-B5AB-A008AC875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49586F-DC54-43B2-9912-CBE6EDABD5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F03CC-F798-4CCC-AABA-7C0D5F8D1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FADCB-8F31-4B7A-85F3-E480ABADD4B9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182285-FD12-464B-B41F-381B05CD6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09D22-613A-49F6-BFD6-AC4F75F0E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0F86-9E72-43B7-B790-B4E64945F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311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9E4A2-953E-43BB-84C9-B9EB93154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CBB0D-4C89-417D-9AC2-E241178100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64B9E6-F577-4392-A1FA-E16A75478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FADCB-8F31-4B7A-85F3-E480ABADD4B9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90DB2-9C0B-4541-8E2F-27ED416E5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56C96-7E5C-4A2B-AB2C-86D182F2E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0F86-9E72-43B7-B790-B4E64945F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415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04D40-8D71-44D9-8B8D-1963215C0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99817-35A5-43CF-8C54-AE32D3066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3D33D-2D0A-4578-A3D8-09CA73284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FADCB-8F31-4B7A-85F3-E480ABADD4B9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1224B-9352-4C84-B5B8-F6AF3F67E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B2BBD-EF4A-42F6-9D01-5052F690A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0F86-9E72-43B7-B790-B4E64945F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66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211F0-3483-4E92-91E4-DC48A81C0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D304EA-41B0-461E-9F5F-3CFABB18C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6AD86-F108-4C9A-8F32-DA6771F39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FADCB-8F31-4B7A-85F3-E480ABADD4B9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15E668-2607-4E4D-931D-C015326A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0D226-59E4-4AD8-BC60-128F93341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0F86-9E72-43B7-B790-B4E64945F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814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7801A-B883-4CBE-B151-718441DC2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31133-93CF-4298-80C8-A1761ECDCF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AD74F9-5700-4572-8DEF-FEE7D7150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E5536A-4FCA-44ED-8231-BC2B90576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FADCB-8F31-4B7A-85F3-E480ABADD4B9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5AEB1F-5B3A-4157-AA90-7C8F85F69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F913DA-F46D-4185-9F39-CC0E1740D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0F86-9E72-43B7-B790-B4E64945F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560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3B67B-F8F5-49CC-B734-EE7B26FD4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FD93E-3C1D-49CA-804D-CCCC0E5AB3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23ED71-CE9F-4D42-BF5B-952837AC75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F9CB78-498E-42C6-AEFF-8CFCDBB20F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3C8E4F-306F-471C-A235-3202D2723E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C42795-ADEA-4E73-AF76-7253C2D6C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FADCB-8F31-4B7A-85F3-E480ABADD4B9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050829-F0A0-438F-97F6-2F7167021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18D83F-39F2-470D-9528-D454DAE6D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0F86-9E72-43B7-B790-B4E64945F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025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F7483-18D6-48AC-98DC-03906D766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C1B5C8-36D5-40AA-885F-4A3B468B0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FADCB-8F31-4B7A-85F3-E480ABADD4B9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E23975-50E6-433B-A349-63D8A49EA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59437C-3ABF-44A6-83D3-BD985F346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0F86-9E72-43B7-B790-B4E64945F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654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4C5982-20F1-40BF-84AA-6880BFD1C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FADCB-8F31-4B7A-85F3-E480ABADD4B9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8DF808-4024-4485-84E7-46E030EF0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0E3B30-42BE-4560-85E2-1F12F4AEF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0F86-9E72-43B7-B790-B4E64945F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848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D26E6-D984-474A-A484-FD854F9BD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43051-1FAA-42C4-B9FD-DA839E968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BB5D16-2512-41B4-A475-241B939668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F39218-9CE5-4EAF-84EC-0A04454C9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FADCB-8F31-4B7A-85F3-E480ABADD4B9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3CD6D-0A4A-4C92-9651-3D2CCD650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D21E99-DC9A-40A8-96BE-6E8E3B3F0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0F86-9E72-43B7-B790-B4E64945F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732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38AF6-C6BC-4BF1-BFB2-4674CAC64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30F304-62EE-4831-BAC7-F7524739F6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B0A0A1-9157-443E-884F-660D0DBF8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283EAE-7218-4640-895E-4ADAE26E7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FADCB-8F31-4B7A-85F3-E480ABADD4B9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014F74-7835-4303-9580-F960A7C93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46E8A1-5BD2-4C78-AEA9-AC9A9E871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0F86-9E72-43B7-B790-B4E64945F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481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409FEB-E814-4CDA-AD32-6CBE12B04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2101AC-BFAB-467D-8BB0-3C49EBB31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A411C3-D219-4AB5-93EA-2F4A083301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FADCB-8F31-4B7A-85F3-E480ABADD4B9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DB68C-7D6A-4EB3-B710-E7614A13C5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FB1CD-1008-48B2-BC28-E5BB8D0BF3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C0F86-9E72-43B7-B790-B4E64945F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06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15984-7637-4F7D-9BB5-00A27C6BE1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Leçon</a:t>
            </a:r>
            <a:r>
              <a:rPr lang="en-US" dirty="0"/>
              <a:t> 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3CDA49-D4D4-4CA2-B84B-D5365A0104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319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985E8-E096-49CF-8CFB-96423250D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 Verbs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EE3B4AC-8DF0-46E7-B682-04EA6924D2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5419" y="1578927"/>
            <a:ext cx="6036339" cy="4608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175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6875C-DE1F-432F-A6AE-93D49DD34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</a:t>
            </a:r>
            <a:r>
              <a:rPr lang="en-US" dirty="0" err="1"/>
              <a:t>Vocabulaire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E441CE4-8570-4AF0-B703-A71C4458CB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5992146"/>
              </p:ext>
            </p:extLst>
          </p:nvPr>
        </p:nvGraphicFramePr>
        <p:xfrm>
          <a:off x="838200" y="1825625"/>
          <a:ext cx="10515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78099155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9354011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744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Où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Where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807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Quand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40362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À quelle </a:t>
                      </a:r>
                      <a:r>
                        <a:rPr lang="en-US" dirty="0" err="1"/>
                        <a:t>heure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At what 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046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Comment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4398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Pourquoi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2332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Parce</a:t>
                      </a:r>
                      <a:r>
                        <a:rPr lang="en-US" dirty="0"/>
                        <a:t> que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Because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485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Ah bon?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Really?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6873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7366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7376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E2A24-4863-4A15-B528-6192E78C3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Faire -- irregular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D240C9C-79DE-42FB-B541-37958E607E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14775" y="3053556"/>
            <a:ext cx="4362450" cy="1895475"/>
          </a:xfrm>
        </p:spPr>
      </p:pic>
    </p:spTree>
    <p:extLst>
      <p:ext uri="{BB962C8B-B14F-4D97-AF65-F5344CB8AC3E}">
        <p14:creationId xmlns:p14="http://schemas.microsoft.com/office/powerpoint/2010/main" val="1157187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7E7E4-0266-4896-86CE-18287CE79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9F0798-9AF6-4FF5-9564-BE87D0C85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Tu </a:t>
            </a:r>
            <a:r>
              <a:rPr lang="en-US" dirty="0" err="1"/>
              <a:t>travailles</a:t>
            </a:r>
            <a:r>
              <a:rPr lang="en-US" dirty="0"/>
              <a:t>….</a:t>
            </a:r>
          </a:p>
          <a:p>
            <a:r>
              <a:rPr lang="en-US" dirty="0" err="1"/>
              <a:t>Travailles-tu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1260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39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Leçon 8</vt:lpstr>
      <vt:lpstr>ER Verbs</vt:lpstr>
      <vt:lpstr>Questions Vocabulaire</vt:lpstr>
      <vt:lpstr>Faire -- irregular</vt:lpstr>
      <vt:lpstr>Inversion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Leçon 7</dc:title>
  <dc:creator>Andrew Schmidt (CHIP)</dc:creator>
  <cp:lastModifiedBy>Andrew Schmidt (CHIP)</cp:lastModifiedBy>
  <cp:revision>2</cp:revision>
  <dcterms:created xsi:type="dcterms:W3CDTF">2021-11-15T22:06:56Z</dcterms:created>
  <dcterms:modified xsi:type="dcterms:W3CDTF">2021-11-22T12:55:01Z</dcterms:modified>
</cp:coreProperties>
</file>