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chmidt (CHIP)" userId="4bc09a33-0f82-4cbe-b472-bfb694fa154c" providerId="ADAL" clId="{6482E0C8-59E9-4D62-A204-44F11487B6C9}"/>
    <pc:docChg chg="undo custSel modSld">
      <pc:chgData name="Andrew Schmidt (CHIP)" userId="4bc09a33-0f82-4cbe-b472-bfb694fa154c" providerId="ADAL" clId="{6482E0C8-59E9-4D62-A204-44F11487B6C9}" dt="2021-11-08T22:48:30.103" v="27" actId="20577"/>
      <pc:docMkLst>
        <pc:docMk/>
      </pc:docMkLst>
      <pc:sldChg chg="modSp mod">
        <pc:chgData name="Andrew Schmidt (CHIP)" userId="4bc09a33-0f82-4cbe-b472-bfb694fa154c" providerId="ADAL" clId="{6482E0C8-59E9-4D62-A204-44F11487B6C9}" dt="2021-11-08T22:48:30.103" v="27" actId="20577"/>
        <pc:sldMkLst>
          <pc:docMk/>
          <pc:sldMk cId="307602794" sldId="261"/>
        </pc:sldMkLst>
        <pc:graphicFrameChg chg="modGraphic">
          <ac:chgData name="Andrew Schmidt (CHIP)" userId="4bc09a33-0f82-4cbe-b472-bfb694fa154c" providerId="ADAL" clId="{6482E0C8-59E9-4D62-A204-44F11487B6C9}" dt="2021-11-08T22:48:30.103" v="27" actId="20577"/>
          <ac:graphicFrameMkLst>
            <pc:docMk/>
            <pc:sldMk cId="307602794" sldId="261"/>
            <ac:graphicFrameMk id="4" creationId="{31A34700-5883-477F-A7F3-A895662AE61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7F2C6-9EE9-4A15-8EEB-EDC9922E5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194E2-79E1-4CBE-AA6A-7C7D7EB10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DE77C-95B7-4162-B348-7BA4BE0F5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5C6D3-CC2A-45F0-AF9C-B24EBD1F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0DEAC-5508-4C12-A4D2-069825268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3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50AD-1551-4A9D-A95B-C46CE9D9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286E7-7E06-4202-AED7-9FDF04336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64875-6188-4B83-AF37-20C2B6F2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6A39-6F0D-4B10-9D8F-5A8133EB5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630E1-3D6A-4F1F-AFA2-1C2577A3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4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4076C5-E9F4-446B-A974-A32612991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EA829-F634-41A8-8986-C997BD622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EC539-142F-49C7-A2CF-D16F4A7DC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190FD-075C-4B43-9511-4D255427F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7264D-A35D-45A1-B188-2299DAF8D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945A7-0B70-4FF8-B39F-653B19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4AE70-0758-4B4B-99A3-A6BE75217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89179-42B8-43A5-AE05-BE126A743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0EDD0-9642-4A2A-9F56-B099CB141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E90C9-7144-4206-816C-FFEAA2966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0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F381D-F875-40A5-AAF6-3F331F89E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BDB31-F77D-4C5E-B991-A68C687F1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76831-1520-491A-9240-C9E63724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6EC3C-956B-48BD-8553-03728531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16953-E5D8-49D4-A5B8-B05C8DC7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3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6A4F8-CA64-4E17-8246-187B83562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64BB4-2324-488A-86DF-AEC95228A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E5C95-8232-4B72-8862-2901321DE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F7DCD-FC32-466A-A80B-29B2D44B2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A627D-CA84-473F-8015-5E9998CA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93756-6FFD-4CC0-88ED-B7B39D4C8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0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9F337-706F-4C9C-A26F-781B30D0A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44E07-CDC3-48FA-8B66-C3ADEDD07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5CB358-3020-4585-AB18-3D0EE2596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49E0F9-CB1D-4CD1-860A-374206669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051B3-4580-428F-B12B-94AEBE13D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D30D9D-2D1D-4628-BFE5-239B8A73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17C931-7A43-4C45-91F6-318C9E3AA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53CB39-97C9-446E-9C22-CF7ED5C81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0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2693D-9060-4868-9B4D-CAFFA7F8C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878FF8-A8C6-47CF-909B-6C9CD176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31D42-C07D-470E-8BCE-CB2E0993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2B62B-AF5D-4348-A6EB-C133298B5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1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C7F6BD-4136-4C6E-8683-5BD4705E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E3460-9928-4565-966F-C03493C0F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40C77-7862-4D64-A331-6DDFF759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4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54A0-46A3-44A2-A188-5966CDA6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1B252-AF90-4D3B-A4A5-712602284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0A0BA-72EC-4F71-9C20-B4ED19E57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79815-F461-42FC-A0A5-2829E6F0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0D826-20E2-4ECF-AAD6-239B3851E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754B4-CEA8-4495-A65E-0BD7413D6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61C09-D861-468A-9D5A-27805F857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1A7DBC-CAAF-47A4-B08F-71A47356D8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0EA3CD-2EE0-4F98-AAD2-EF56C51F6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4F634-C580-4217-8E8E-54B9B586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7D2C7-28AA-4D6A-ACD1-F54DAD6DF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61A0E-6BB1-4033-AA39-DF861968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854AD-E40D-4CBC-8470-1821033DE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623EE-BD65-4C6C-A069-50F3788D2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6AC98-4986-4FA9-9C12-B46F2CC86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C75BE-8893-437D-92FC-87A9CE4E2AEC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33BD3-FE56-4A69-B273-D8666BBB0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13586-FE63-4BDD-A771-A4FB87D30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77B9A-93C0-4511-9C78-A1A044636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6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9BE2C-EC83-40FA-BE7E-BB53FD23B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Leçon</a:t>
            </a:r>
            <a:r>
              <a:rPr lang="en-US" dirty="0"/>
              <a:t>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FD031D-40A7-4B03-83F5-1F04EFCA8E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4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79D0F-5415-4AEF-934C-0F8537C27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Être</a:t>
            </a:r>
            <a:r>
              <a:rPr lang="en-US" dirty="0"/>
              <a:t> (</a:t>
            </a:r>
            <a:r>
              <a:rPr lang="en-US" dirty="0" err="1"/>
              <a:t>Présent</a:t>
            </a:r>
            <a:r>
              <a:rPr lang="en-US" dirty="0"/>
              <a:t>) – Irregular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3F9ABAB-BB4C-49AE-BBC5-E31D04DF5B91}"/>
              </a:ext>
            </a:extLst>
          </p:cNvPr>
          <p:cNvGraphicFramePr>
            <a:graphicFrameLocks noGrp="1"/>
          </p:cNvGraphicFramePr>
          <p:nvPr/>
        </p:nvGraphicFramePr>
        <p:xfrm>
          <a:off x="1495105" y="2422631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1067212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7490673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315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Je 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suis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Nous 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sommes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33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Vous</a:t>
                      </a:r>
                      <a:r>
                        <a:rPr lang="en-US" dirty="0"/>
                        <a:t> 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êtes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7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Il/Elle 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Ils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Elles</a:t>
                      </a:r>
                      <a:r>
                        <a:rPr lang="en-US" dirty="0"/>
                        <a:t> 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sont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430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10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C647F-C305-4A30-BA06-0604B3BC8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1A34700-5883-477F-A7F3-A895662AE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209702"/>
              </p:ext>
            </p:extLst>
          </p:nvPr>
        </p:nvGraphicFramePr>
        <p:xfrm>
          <a:off x="838200" y="1825625"/>
          <a:ext cx="105155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99">
                  <a:extLst>
                    <a:ext uri="{9D8B030D-6E8A-4147-A177-3AD203B41FA5}">
                      <a16:colId xmlns:a16="http://schemas.microsoft.com/office/drawing/2014/main" val="1776525023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4190038539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1505343634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2529530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8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À 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36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 la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039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0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C647F-C305-4A30-BA06-0604B3BC8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Prepositions/</a:t>
            </a:r>
            <a:r>
              <a:rPr lang="en-US" dirty="0" err="1"/>
              <a:t>misc</a:t>
            </a:r>
            <a:r>
              <a:rPr lang="en-US" dirty="0"/>
              <a:t> words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1A34700-5883-477F-A7F3-A895662AE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443055"/>
              </p:ext>
            </p:extLst>
          </p:nvPr>
        </p:nvGraphicFramePr>
        <p:xfrm>
          <a:off x="838200" y="1825625"/>
          <a:ext cx="525779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99">
                  <a:extLst>
                    <a:ext uri="{9D8B030D-6E8A-4147-A177-3AD203B41FA5}">
                      <a16:colId xmlns:a16="http://schemas.microsoft.com/office/drawing/2014/main" val="1776525023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419003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80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At/in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36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From/of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287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95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021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839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37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Mais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647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888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6502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8C556-A969-4614-AFFA-90054556A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Négation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FE249-38B0-45CF-A492-E5C646BA9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 ne </a:t>
            </a:r>
            <a:r>
              <a:rPr lang="en-US" dirty="0" err="1"/>
              <a:t>suis</a:t>
            </a:r>
            <a:r>
              <a:rPr lang="en-US" dirty="0"/>
              <a:t> pas </a:t>
            </a:r>
            <a:r>
              <a:rPr lang="en-US" dirty="0" err="1"/>
              <a:t>Américain</a:t>
            </a:r>
            <a:endParaRPr lang="en-US" dirty="0"/>
          </a:p>
          <a:p>
            <a:r>
              <a:rPr lang="en-US" dirty="0"/>
              <a:t>Je ne </a:t>
            </a:r>
            <a:r>
              <a:rPr lang="en-US" dirty="0" err="1"/>
              <a:t>téléphone</a:t>
            </a:r>
            <a:r>
              <a:rPr lang="en-US" dirty="0"/>
              <a:t> pas </a:t>
            </a:r>
            <a:r>
              <a:rPr lang="en-US" dirty="0" err="1"/>
              <a:t>mon</a:t>
            </a:r>
            <a:r>
              <a:rPr lang="en-US" dirty="0"/>
              <a:t> </a:t>
            </a:r>
            <a:r>
              <a:rPr lang="en-US" dirty="0" err="1"/>
              <a:t>père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4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Leçon 6</vt:lpstr>
      <vt:lpstr>Être (Présent) – Irregular</vt:lpstr>
      <vt:lpstr>Contractions</vt:lpstr>
      <vt:lpstr>Prepositions/misc words</vt:lpstr>
      <vt:lpstr>Négation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Leçon 6</dc:title>
  <dc:creator>Andrew Schmidt (CHIP)</dc:creator>
  <cp:lastModifiedBy>Andrew Schmidt (CHIP)</cp:lastModifiedBy>
  <cp:revision>1</cp:revision>
  <dcterms:created xsi:type="dcterms:W3CDTF">2021-11-08T22:22:12Z</dcterms:created>
  <dcterms:modified xsi:type="dcterms:W3CDTF">2021-11-08T22:48:39Z</dcterms:modified>
</cp:coreProperties>
</file>