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7EFF30-8E0A-4A0F-8518-A33A24405C7F}" v="14" dt="2021-10-18T19:20:33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Schmidt (CHIP)" userId="4bc09a33-0f82-4cbe-b472-bfb694fa154c" providerId="ADAL" clId="{017EFF30-8E0A-4A0F-8518-A33A24405C7F}"/>
    <pc:docChg chg="undo custSel addSld delSld modSld">
      <pc:chgData name="Andrew Schmidt (CHIP)" userId="4bc09a33-0f82-4cbe-b472-bfb694fa154c" providerId="ADAL" clId="{017EFF30-8E0A-4A0F-8518-A33A24405C7F}" dt="2021-10-18T19:26:42.084" v="365" actId="1076"/>
      <pc:docMkLst>
        <pc:docMk/>
      </pc:docMkLst>
      <pc:sldChg chg="modSp mod">
        <pc:chgData name="Andrew Schmidt (CHIP)" userId="4bc09a33-0f82-4cbe-b472-bfb694fa154c" providerId="ADAL" clId="{017EFF30-8E0A-4A0F-8518-A33A24405C7F}" dt="2021-10-18T19:07:26.370" v="1" actId="20577"/>
        <pc:sldMkLst>
          <pc:docMk/>
          <pc:sldMk cId="1333504249" sldId="256"/>
        </pc:sldMkLst>
        <pc:spChg chg="mod">
          <ac:chgData name="Andrew Schmidt (CHIP)" userId="4bc09a33-0f82-4cbe-b472-bfb694fa154c" providerId="ADAL" clId="{017EFF30-8E0A-4A0F-8518-A33A24405C7F}" dt="2021-10-18T19:07:26.370" v="1" actId="20577"/>
          <ac:spMkLst>
            <pc:docMk/>
            <pc:sldMk cId="1333504249" sldId="256"/>
            <ac:spMk id="2" creationId="{0B7F2C74-F310-497C-BD9B-6A83AB4E454A}"/>
          </ac:spMkLst>
        </pc:spChg>
      </pc:sldChg>
      <pc:sldChg chg="modSp mod">
        <pc:chgData name="Andrew Schmidt (CHIP)" userId="4bc09a33-0f82-4cbe-b472-bfb694fa154c" providerId="ADAL" clId="{017EFF30-8E0A-4A0F-8518-A33A24405C7F}" dt="2021-10-18T19:13:40.059" v="183" actId="20577"/>
        <pc:sldMkLst>
          <pc:docMk/>
          <pc:sldMk cId="4281795790" sldId="257"/>
        </pc:sldMkLst>
        <pc:spChg chg="mod">
          <ac:chgData name="Andrew Schmidt (CHIP)" userId="4bc09a33-0f82-4cbe-b472-bfb694fa154c" providerId="ADAL" clId="{017EFF30-8E0A-4A0F-8518-A33A24405C7F}" dt="2021-10-18T19:09:46.764" v="12" actId="20577"/>
          <ac:spMkLst>
            <pc:docMk/>
            <pc:sldMk cId="4281795790" sldId="257"/>
            <ac:spMk id="2" creationId="{F27AE365-06FE-40EE-90B6-2651ADD041A8}"/>
          </ac:spMkLst>
        </pc:spChg>
        <pc:graphicFrameChg chg="modGraphic">
          <ac:chgData name="Andrew Schmidt (CHIP)" userId="4bc09a33-0f82-4cbe-b472-bfb694fa154c" providerId="ADAL" clId="{017EFF30-8E0A-4A0F-8518-A33A24405C7F}" dt="2021-10-18T19:13:40.059" v="183" actId="20577"/>
          <ac:graphicFrameMkLst>
            <pc:docMk/>
            <pc:sldMk cId="4281795790" sldId="257"/>
            <ac:graphicFrameMk id="4" creationId="{7C31DF2A-47F9-486A-9799-9127114C027A}"/>
          </ac:graphicFrameMkLst>
        </pc:graphicFrameChg>
      </pc:sldChg>
      <pc:sldChg chg="addSp modSp mod">
        <pc:chgData name="Andrew Schmidt (CHIP)" userId="4bc09a33-0f82-4cbe-b472-bfb694fa154c" providerId="ADAL" clId="{017EFF30-8E0A-4A0F-8518-A33A24405C7F}" dt="2021-10-18T19:22:02.534" v="271" actId="113"/>
        <pc:sldMkLst>
          <pc:docMk/>
          <pc:sldMk cId="1180812497" sldId="258"/>
        </pc:sldMkLst>
        <pc:spChg chg="mod">
          <ac:chgData name="Andrew Schmidt (CHIP)" userId="4bc09a33-0f82-4cbe-b472-bfb694fa154c" providerId="ADAL" clId="{017EFF30-8E0A-4A0F-8518-A33A24405C7F}" dt="2021-10-18T19:16:51.132" v="204" actId="20577"/>
          <ac:spMkLst>
            <pc:docMk/>
            <pc:sldMk cId="1180812497" sldId="258"/>
            <ac:spMk id="2" creationId="{F27AE365-06FE-40EE-90B6-2651ADD041A8}"/>
          </ac:spMkLst>
        </pc:spChg>
        <pc:spChg chg="add mod">
          <ac:chgData name="Andrew Schmidt (CHIP)" userId="4bc09a33-0f82-4cbe-b472-bfb694fa154c" providerId="ADAL" clId="{017EFF30-8E0A-4A0F-8518-A33A24405C7F}" dt="2021-10-18T19:16:55.897" v="205" actId="1076"/>
          <ac:spMkLst>
            <pc:docMk/>
            <pc:sldMk cId="1180812497" sldId="258"/>
            <ac:spMk id="5" creationId="{A36750D6-E8FF-428E-976B-1929BC719C8E}"/>
          </ac:spMkLst>
        </pc:spChg>
        <pc:graphicFrameChg chg="mod modGraphic">
          <ac:chgData name="Andrew Schmidt (CHIP)" userId="4bc09a33-0f82-4cbe-b472-bfb694fa154c" providerId="ADAL" clId="{017EFF30-8E0A-4A0F-8518-A33A24405C7F}" dt="2021-10-18T19:22:02.534" v="271" actId="113"/>
          <ac:graphicFrameMkLst>
            <pc:docMk/>
            <pc:sldMk cId="1180812497" sldId="258"/>
            <ac:graphicFrameMk id="6" creationId="{0978839E-AD8F-4719-BD42-57E15924C146}"/>
          </ac:graphicFrameMkLst>
        </pc:graphicFrameChg>
      </pc:sldChg>
      <pc:sldChg chg="addSp modSp mod">
        <pc:chgData name="Andrew Schmidt (CHIP)" userId="4bc09a33-0f82-4cbe-b472-bfb694fa154c" providerId="ADAL" clId="{017EFF30-8E0A-4A0F-8518-A33A24405C7F}" dt="2021-10-18T19:20:37.193" v="244" actId="113"/>
        <pc:sldMkLst>
          <pc:docMk/>
          <pc:sldMk cId="1656258743" sldId="259"/>
        </pc:sldMkLst>
        <pc:spChg chg="mod">
          <ac:chgData name="Andrew Schmidt (CHIP)" userId="4bc09a33-0f82-4cbe-b472-bfb694fa154c" providerId="ADAL" clId="{017EFF30-8E0A-4A0F-8518-A33A24405C7F}" dt="2021-10-18T19:19:09.275" v="217" actId="20577"/>
          <ac:spMkLst>
            <pc:docMk/>
            <pc:sldMk cId="1656258743" sldId="259"/>
            <ac:spMk id="2" creationId="{F27AE365-06FE-40EE-90B6-2651ADD041A8}"/>
          </ac:spMkLst>
        </pc:spChg>
        <pc:spChg chg="add mod">
          <ac:chgData name="Andrew Schmidt (CHIP)" userId="4bc09a33-0f82-4cbe-b472-bfb694fa154c" providerId="ADAL" clId="{017EFF30-8E0A-4A0F-8518-A33A24405C7F}" dt="2021-10-18T19:19:50.638" v="236" actId="1076"/>
          <ac:spMkLst>
            <pc:docMk/>
            <pc:sldMk cId="1656258743" sldId="259"/>
            <ac:spMk id="5" creationId="{1F46EBEA-A301-49A5-A137-53F6AA773F05}"/>
          </ac:spMkLst>
        </pc:spChg>
        <pc:graphicFrameChg chg="mod modGraphic">
          <ac:chgData name="Andrew Schmidt (CHIP)" userId="4bc09a33-0f82-4cbe-b472-bfb694fa154c" providerId="ADAL" clId="{017EFF30-8E0A-4A0F-8518-A33A24405C7F}" dt="2021-10-18T19:20:37.193" v="244" actId="113"/>
          <ac:graphicFrameMkLst>
            <pc:docMk/>
            <pc:sldMk cId="1656258743" sldId="259"/>
            <ac:graphicFrameMk id="4" creationId="{7C31DF2A-47F9-486A-9799-9127114C027A}"/>
          </ac:graphicFrameMkLst>
        </pc:graphicFrameChg>
      </pc:sldChg>
      <pc:sldChg chg="addSp modSp new add del mod">
        <pc:chgData name="Andrew Schmidt (CHIP)" userId="4bc09a33-0f82-4cbe-b472-bfb694fa154c" providerId="ADAL" clId="{017EFF30-8E0A-4A0F-8518-A33A24405C7F}" dt="2021-10-18T19:21:36.418" v="270" actId="113"/>
        <pc:sldMkLst>
          <pc:docMk/>
          <pc:sldMk cId="2833088447" sldId="260"/>
        </pc:sldMkLst>
        <pc:spChg chg="mod">
          <ac:chgData name="Andrew Schmidt (CHIP)" userId="4bc09a33-0f82-4cbe-b472-bfb694fa154c" providerId="ADAL" clId="{017EFF30-8E0A-4A0F-8518-A33A24405C7F}" dt="2021-10-18T19:21:10.403" v="267" actId="20577"/>
          <ac:spMkLst>
            <pc:docMk/>
            <pc:sldMk cId="2833088447" sldId="260"/>
            <ac:spMk id="2" creationId="{7DD331FA-CB07-431B-B4FF-649449B18A40}"/>
          </ac:spMkLst>
        </pc:spChg>
        <pc:spChg chg="add mod">
          <ac:chgData name="Andrew Schmidt (CHIP)" userId="4bc09a33-0f82-4cbe-b472-bfb694fa154c" providerId="ADAL" clId="{017EFF30-8E0A-4A0F-8518-A33A24405C7F}" dt="2021-10-18T19:21:23.908" v="269" actId="1076"/>
          <ac:spMkLst>
            <pc:docMk/>
            <pc:sldMk cId="2833088447" sldId="260"/>
            <ac:spMk id="6" creationId="{733C5D74-A347-4AF9-B455-0A9E788ACB5B}"/>
          </ac:spMkLst>
        </pc:spChg>
        <pc:graphicFrameChg chg="modGraphic">
          <ac:chgData name="Andrew Schmidt (CHIP)" userId="4bc09a33-0f82-4cbe-b472-bfb694fa154c" providerId="ADAL" clId="{017EFF30-8E0A-4A0F-8518-A33A24405C7F}" dt="2021-10-18T19:21:36.418" v="270" actId="113"/>
          <ac:graphicFrameMkLst>
            <pc:docMk/>
            <pc:sldMk cId="2833088447" sldId="260"/>
            <ac:graphicFrameMk id="5" creationId="{7DB99F41-E502-4D56-83F1-CD3A2C5F67DE}"/>
          </ac:graphicFrameMkLst>
        </pc:graphicFrameChg>
      </pc:sldChg>
      <pc:sldChg chg="modSp new mod">
        <pc:chgData name="Andrew Schmidt (CHIP)" userId="4bc09a33-0f82-4cbe-b472-bfb694fa154c" providerId="ADAL" clId="{017EFF30-8E0A-4A0F-8518-A33A24405C7F}" dt="2021-10-18T19:23:45.064" v="342" actId="20577"/>
        <pc:sldMkLst>
          <pc:docMk/>
          <pc:sldMk cId="400107755" sldId="261"/>
        </pc:sldMkLst>
        <pc:spChg chg="mod">
          <ac:chgData name="Andrew Schmidt (CHIP)" userId="4bc09a33-0f82-4cbe-b472-bfb694fa154c" providerId="ADAL" clId="{017EFF30-8E0A-4A0F-8518-A33A24405C7F}" dt="2021-10-18T19:23:23.070" v="338" actId="20577"/>
          <ac:spMkLst>
            <pc:docMk/>
            <pc:sldMk cId="400107755" sldId="261"/>
            <ac:spMk id="2" creationId="{8DEB7702-4F21-46D5-8BA6-34006692ACF6}"/>
          </ac:spMkLst>
        </pc:spChg>
        <pc:spChg chg="mod">
          <ac:chgData name="Andrew Schmidt (CHIP)" userId="4bc09a33-0f82-4cbe-b472-bfb694fa154c" providerId="ADAL" clId="{017EFF30-8E0A-4A0F-8518-A33A24405C7F}" dt="2021-10-18T19:23:45.064" v="342" actId="20577"/>
          <ac:spMkLst>
            <pc:docMk/>
            <pc:sldMk cId="400107755" sldId="261"/>
            <ac:spMk id="3" creationId="{682022F1-8380-49A4-8368-1A0835C0D018}"/>
          </ac:spMkLst>
        </pc:spChg>
      </pc:sldChg>
      <pc:sldChg chg="addSp modSp new add del mod">
        <pc:chgData name="Andrew Schmidt (CHIP)" userId="4bc09a33-0f82-4cbe-b472-bfb694fa154c" providerId="ADAL" clId="{017EFF30-8E0A-4A0F-8518-A33A24405C7F}" dt="2021-10-18T19:26:42.084" v="365" actId="1076"/>
        <pc:sldMkLst>
          <pc:docMk/>
          <pc:sldMk cId="181911517" sldId="262"/>
        </pc:sldMkLst>
        <pc:spChg chg="mod">
          <ac:chgData name="Andrew Schmidt (CHIP)" userId="4bc09a33-0f82-4cbe-b472-bfb694fa154c" providerId="ADAL" clId="{017EFF30-8E0A-4A0F-8518-A33A24405C7F}" dt="2021-10-18T19:25:11.431" v="358" actId="20577"/>
          <ac:spMkLst>
            <pc:docMk/>
            <pc:sldMk cId="181911517" sldId="262"/>
            <ac:spMk id="2" creationId="{F9EE318B-AC7D-4901-8D2A-4028236ABE70}"/>
          </ac:spMkLst>
        </pc:spChg>
        <pc:spChg chg="add mod">
          <ac:chgData name="Andrew Schmidt (CHIP)" userId="4bc09a33-0f82-4cbe-b472-bfb694fa154c" providerId="ADAL" clId="{017EFF30-8E0A-4A0F-8518-A33A24405C7F}" dt="2021-10-18T19:26:42.084" v="365" actId="1076"/>
          <ac:spMkLst>
            <pc:docMk/>
            <pc:sldMk cId="181911517" sldId="262"/>
            <ac:spMk id="6" creationId="{D1376F0A-350C-4BF2-8A9D-AA55E60927A6}"/>
          </ac:spMkLst>
        </pc:spChg>
        <pc:graphicFrameChg chg="mod modGraphic">
          <ac:chgData name="Andrew Schmidt (CHIP)" userId="4bc09a33-0f82-4cbe-b472-bfb694fa154c" providerId="ADAL" clId="{017EFF30-8E0A-4A0F-8518-A33A24405C7F}" dt="2021-10-18T19:25:33.772" v="362" actId="1076"/>
          <ac:graphicFrameMkLst>
            <pc:docMk/>
            <pc:sldMk cId="181911517" sldId="262"/>
            <ac:graphicFrameMk id="5" creationId="{372796DA-1D3E-481A-BACD-765A983BE1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5E93B-6A21-478C-82D8-7097D63A7B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023529-6306-4066-9666-EC916CA09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4B58A-5998-40E2-B725-0496B0EA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63D87-9722-47D9-8677-47EC12F7D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FF85E-E757-4C3C-AAC1-6F4EE24D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7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50FA8-DD8B-40F8-8169-1D22497A4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44015-2ADB-45CF-A789-CA91F5954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D3B28-7496-46AF-9856-E7DEE6FE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49956-C935-4252-8DF5-685FE94A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DF22D-E9B7-4367-A15E-DDADFA61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4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DFC676-A48B-48EE-9EFD-BCB1EE2A4B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1E61E-4974-4A06-9576-BA2CBEF7F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33D2B-1022-4B2D-A1E7-E77A972D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156D0-57E8-447F-9AA7-CB07EBA0A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6F36D-4C1F-4684-8A19-9F5D61DA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1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78078-CCAB-4549-A8B0-D709464F8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37BD5-D759-472B-B695-38F12A0EA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AF7D1-27E1-4A9A-BED6-1FC75B6A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12210-60DC-4332-AE9B-4EAB15948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B6095-1C2C-44A9-880E-8C4BACABA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8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8D42D-690B-46D4-A3BF-6DF6E855A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8AEBB-E0B4-48FE-AD62-3B4CCD98A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C3A95-0BF3-4E83-B0EE-3695B2525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F27B4-90B7-4407-91F6-D45E9586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23371-1073-4694-982D-FF0982A7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6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99C1D-BFBF-40E7-BFC2-0225E5FCC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AFE7B-CD59-42DE-ABCA-2496767DB3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5E162-0620-4E3C-A9E6-81BF8CCC0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BBD90F-4FE9-4169-9E00-1CCC4EFDC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10EE5-BEBC-40D0-A1B9-B6FA33613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643DA-C4EF-4A2C-AABF-297256024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5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3B121-61FC-4DC8-B0C9-E0FD2F943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D87B4-B3E6-443C-A53B-96920D989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3BCF1-36B8-48D0-900F-E06ADC7AF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20D1AA-2A0D-4A74-A8EC-2DF59CB60E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735D5A-2305-4813-A214-FB49596125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EA202D-B010-4323-AD37-47FDC6DA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E87ED0-672C-4E3C-89EF-0A124CA0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92B80C-A5AB-4E41-820B-AB561C60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7FD63-2E3F-4577-B8B9-4A001FF36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718A0B-D0D3-478F-8A6B-62B6222D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09376-C068-4462-B484-9F349ADD7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011EC-8368-4625-8408-056579E40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2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A2BE18-A250-4C82-B343-225F62361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CD33FE-5226-4B72-844B-AD690D9B3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41C39-2E60-4627-AACE-B0645816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8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8B94-6736-45D5-877B-6AE12EB0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B1D78-926B-4B05-B011-1A8F8FF47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2A094-00F6-4B97-BE47-DC3AD2B0E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91F15-AFB9-4AA9-A1FA-E6998AAA2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F2DD3-01CC-45BC-BAEA-0130712D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77622-02EE-4954-BAFB-C75F3D5D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60D72-7ACA-4739-854C-7736F63C6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8165B6-36ED-47A1-93BF-1BDE18B1C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1B569-443E-4815-9E76-8A1022754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0E6E19-7EC0-4EA3-B497-C4F63BAC5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151F9-2152-4483-A305-ADE12B1EF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00285-8668-4E04-BDB6-F2197708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F36E8E-86D7-4B1C-85C2-07686F6F8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7A66E-4669-41BF-968A-F99F56889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02E93-2B74-4FEB-A936-116571A32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ACA0-A709-4D8C-8B9C-B9115E06258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394CC-B804-4D80-BE31-62AC2A01B8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C3F9B-8B2A-4B50-AF4F-F8DC3337D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2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oughtco.com/la-nuit-vocabulary-1372332" TargetMode="External"/><Relationship Id="rId2" Type="http://schemas.openxmlformats.org/officeDocument/2006/relationships/hyperlink" Target="https://www.thoughtco.com/crazy-french-expressions-dog-un-chien-136863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oughtco.com/an-annee-jour-journee-matin-matinee-137108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2C74-F310-497C-BD9B-6A83AB4E45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Lecon</a:t>
            </a:r>
            <a:r>
              <a:rPr lang="en-US" dirty="0"/>
              <a:t>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A3DCA1-921D-4FF1-BFE0-9ADEE6ECB1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0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E365-06FE-40EE-90B6-2651ADD0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1DF2A-47F9-486A-9799-9127114C02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351008"/>
              </p:ext>
            </p:extLst>
          </p:nvPr>
        </p:nvGraphicFramePr>
        <p:xfrm>
          <a:off x="836023" y="1825625"/>
          <a:ext cx="701257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7376">
                  <a:extLst>
                    <a:ext uri="{9D8B030D-6E8A-4147-A177-3AD203B41FA5}">
                      <a16:colId xmlns:a16="http://schemas.microsoft.com/office/drawing/2014/main" val="11851505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820906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520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Quand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3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Quel</a:t>
                      </a:r>
                      <a:r>
                        <a:rPr lang="en-US" dirty="0"/>
                        <a:t>/Quelle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416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Combien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much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529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Qu’est-ce</a:t>
                      </a:r>
                      <a:r>
                        <a:rPr lang="en-US" dirty="0"/>
                        <a:t> 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is it that…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06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77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46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795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E365-06FE-40EE-90B6-2651ADD0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978839E-AD8F-4719-BD42-57E15924C1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768447"/>
              </p:ext>
            </p:extLst>
          </p:nvPr>
        </p:nvGraphicFramePr>
        <p:xfrm>
          <a:off x="5524107" y="147320"/>
          <a:ext cx="6235044" cy="656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8348">
                  <a:extLst>
                    <a:ext uri="{9D8B030D-6E8A-4147-A177-3AD203B41FA5}">
                      <a16:colId xmlns:a16="http://schemas.microsoft.com/office/drawing/2014/main" val="3361177645"/>
                    </a:ext>
                  </a:extLst>
                </a:gridCol>
                <a:gridCol w="2078348">
                  <a:extLst>
                    <a:ext uri="{9D8B030D-6E8A-4147-A177-3AD203B41FA5}">
                      <a16:colId xmlns:a16="http://schemas.microsoft.com/office/drawing/2014/main" val="2244537963"/>
                    </a:ext>
                  </a:extLst>
                </a:gridCol>
                <a:gridCol w="2078348">
                  <a:extLst>
                    <a:ext uri="{9D8B030D-6E8A-4147-A177-3AD203B41FA5}">
                      <a16:colId xmlns:a16="http://schemas.microsoft.com/office/drawing/2014/main" val="2729803324"/>
                    </a:ext>
                  </a:extLst>
                </a:gridCol>
              </a:tblGrid>
              <a:tr h="242287">
                <a:tc>
                  <a:txBody>
                    <a:bodyPr/>
                    <a:lstStyle/>
                    <a:p>
                      <a:r>
                        <a:rPr lang="en-US" b="1">
                          <a:effectLst/>
                        </a:rPr>
                        <a:t>English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effectLst/>
                        </a:rPr>
                        <a:t>French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/>
                        </a:rPr>
                        <a:t>Pronounced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416307932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/>
                        <a:t>Monday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lundi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BB2367"/>
                          </a:solidFill>
                          <a:effectLst/>
                        </a:rPr>
                        <a:t>lun-dee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1087252650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/>
                        <a:t>Tuesday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mardi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BB2367"/>
                          </a:solidFill>
                          <a:effectLst/>
                        </a:rPr>
                        <a:t>mar dee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3833982326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/>
                        <a:t>Wednesday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mercredi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BB2367"/>
                          </a:solidFill>
                          <a:effectLst/>
                        </a:rPr>
                        <a:t>mare creu dee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2477506481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/>
                        <a:t>Thursday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jeudi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BB2367"/>
                          </a:solidFill>
                          <a:effectLst/>
                        </a:rPr>
                        <a:t>zheu dee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449306686"/>
                  </a:ext>
                </a:extLst>
              </a:tr>
              <a:tr h="252896">
                <a:tc>
                  <a:txBody>
                    <a:bodyPr/>
                    <a:lstStyle/>
                    <a:p>
                      <a:r>
                        <a:rPr lang="en-US" b="1"/>
                        <a:t>Friday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vendredi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BB2367"/>
                          </a:solidFill>
                          <a:effectLst/>
                        </a:rPr>
                        <a:t>von-drer- dee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2873114039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 dirty="0"/>
                        <a:t>Saturday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samedi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 dirty="0" err="1">
                          <a:solidFill>
                            <a:srgbClr val="BB2367"/>
                          </a:solidFill>
                          <a:effectLst/>
                        </a:rPr>
                        <a:t>sam</a:t>
                      </a:r>
                      <a:r>
                        <a:rPr lang="en-US" b="1" i="1" dirty="0">
                          <a:solidFill>
                            <a:srgbClr val="BB2367"/>
                          </a:solidFill>
                          <a:effectLst/>
                        </a:rPr>
                        <a:t>-dee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3570088236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 dirty="0"/>
                        <a:t>Sunday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dimanche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 dirty="0">
                          <a:solidFill>
                            <a:srgbClr val="BB2367"/>
                          </a:solidFill>
                          <a:effectLst/>
                        </a:rPr>
                        <a:t>dee-</a:t>
                      </a:r>
                      <a:r>
                        <a:rPr lang="en-US" b="1" i="1" dirty="0" err="1">
                          <a:solidFill>
                            <a:srgbClr val="BB2367"/>
                          </a:solidFill>
                          <a:effectLst/>
                        </a:rPr>
                        <a:t>monsh</a:t>
                      </a:r>
                      <a:endParaRPr lang="en-US" b="1" i="1" dirty="0">
                        <a:solidFill>
                          <a:srgbClr val="BB2367"/>
                        </a:solidFill>
                        <a:effectLst/>
                      </a:endParaRP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1385992347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993399"/>
                          </a:solidFill>
                          <a:effectLst/>
                        </a:rPr>
                        <a:t>Other phrases</a:t>
                      </a:r>
                      <a:endParaRPr lang="en-US" b="1" dirty="0">
                        <a:effectLst/>
                      </a:endParaRP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endParaRPr lang="en-US" b="1" i="1">
                        <a:solidFill>
                          <a:srgbClr val="2525BD"/>
                        </a:solidFill>
                        <a:effectLst/>
                      </a:endParaRP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endParaRPr lang="en-US" b="1" i="1">
                        <a:solidFill>
                          <a:srgbClr val="BB2367"/>
                        </a:solidFill>
                        <a:effectLst/>
                      </a:endParaRP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1722149333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/>
                        <a:t>Today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aujourd'hui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BB2367"/>
                          </a:solidFill>
                          <a:effectLst/>
                        </a:rPr>
                        <a:t>oh-zhoor dwee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1467824495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/>
                        <a:t>Yesterday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hier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BB2367"/>
                          </a:solidFill>
                          <a:effectLst/>
                        </a:rPr>
                        <a:t>ee-air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3103767159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 b="1" dirty="0"/>
                        <a:t>Tomorrow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demain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 dirty="0" err="1">
                          <a:solidFill>
                            <a:srgbClr val="BB2367"/>
                          </a:solidFill>
                          <a:effectLst/>
                        </a:rPr>
                        <a:t>deu</a:t>
                      </a:r>
                      <a:r>
                        <a:rPr lang="en-US" b="1" i="1" dirty="0">
                          <a:solidFill>
                            <a:srgbClr val="BB2367"/>
                          </a:solidFill>
                          <a:effectLst/>
                        </a:rPr>
                        <a:t>-ma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4141139887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/>
                        <a:t>The day before yesterday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avant-hier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i="1">
                          <a:solidFill>
                            <a:srgbClr val="BB2367"/>
                          </a:solidFill>
                          <a:effectLst/>
                        </a:rPr>
                        <a:t>avon-tee-air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968105522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/>
                        <a:t>The day after tomorrow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après-demain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i="1">
                          <a:solidFill>
                            <a:srgbClr val="BB2367"/>
                          </a:solidFill>
                          <a:effectLst/>
                        </a:rPr>
                        <a:t>appray- deur-ma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1189997813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/>
                        <a:t>In three days time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dans trois jours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BB2367"/>
                          </a:solidFill>
                          <a:effectLst/>
                        </a:rPr>
                        <a:t>don </a:t>
                      </a:r>
                      <a:r>
                        <a:rPr lang="en-US" i="1" dirty="0" err="1">
                          <a:solidFill>
                            <a:srgbClr val="BB2367"/>
                          </a:solidFill>
                          <a:effectLst/>
                        </a:rPr>
                        <a:t>trwar</a:t>
                      </a:r>
                      <a:r>
                        <a:rPr lang="en-US" i="1" dirty="0">
                          <a:solidFill>
                            <a:srgbClr val="BB2367"/>
                          </a:solidFill>
                          <a:effectLst/>
                        </a:rPr>
                        <a:t> </a:t>
                      </a:r>
                      <a:r>
                        <a:rPr lang="en-US" i="1" dirty="0" err="1">
                          <a:solidFill>
                            <a:srgbClr val="BB2367"/>
                          </a:solidFill>
                          <a:effectLst/>
                        </a:rPr>
                        <a:t>zhoor</a:t>
                      </a:r>
                      <a:endParaRPr lang="en-US" i="1" dirty="0">
                        <a:solidFill>
                          <a:srgbClr val="BB2367"/>
                        </a:solidFill>
                        <a:effectLst/>
                      </a:endParaRP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2599754310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/>
                        <a:t>Four days ago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fr-FR" b="1" i="1">
                          <a:solidFill>
                            <a:srgbClr val="2525BD"/>
                          </a:solidFill>
                          <a:effectLst/>
                        </a:rPr>
                        <a:t>il y a quatre jours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nl-NL" i="1">
                          <a:solidFill>
                            <a:srgbClr val="BB2367"/>
                          </a:solidFill>
                          <a:effectLst/>
                        </a:rPr>
                        <a:t>eel ee are katr zhoor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2347944327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/>
                        <a:t>The next 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>
                          <a:solidFill>
                            <a:srgbClr val="2525BD"/>
                          </a:solidFill>
                          <a:effectLst/>
                        </a:rPr>
                        <a:t>le lendemain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i="1">
                          <a:solidFill>
                            <a:srgbClr val="BB2367"/>
                          </a:solidFill>
                          <a:effectLst/>
                        </a:rPr>
                        <a:t>leu londer man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1040378410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/>
                        <a:t>The previous day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 dirty="0">
                          <a:solidFill>
                            <a:srgbClr val="2525BD"/>
                          </a:solidFill>
                          <a:effectLst/>
                        </a:rPr>
                        <a:t>la </a:t>
                      </a:r>
                      <a:r>
                        <a:rPr lang="en-US" b="1" i="1" dirty="0" err="1">
                          <a:solidFill>
                            <a:srgbClr val="2525BD"/>
                          </a:solidFill>
                          <a:effectLst/>
                        </a:rPr>
                        <a:t>veille</a:t>
                      </a:r>
                      <a:endParaRPr lang="en-US" b="1" i="1" dirty="0">
                        <a:solidFill>
                          <a:srgbClr val="2525BD"/>
                        </a:solidFill>
                        <a:effectLst/>
                      </a:endParaRP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i="1">
                          <a:solidFill>
                            <a:srgbClr val="BB2367"/>
                          </a:solidFill>
                          <a:effectLst/>
                        </a:rPr>
                        <a:t>la vaye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3940299487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/>
                        <a:t>A week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une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semaine</a:t>
                      </a:r>
                      <a:endParaRPr lang="en-US" dirty="0"/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i="1">
                          <a:solidFill>
                            <a:srgbClr val="BB2367"/>
                          </a:solidFill>
                          <a:effectLst/>
                        </a:rPr>
                        <a:t>une sir-main</a:t>
                      </a: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3463855809"/>
                  </a:ext>
                </a:extLst>
              </a:tr>
              <a:tr h="242287">
                <a:tc>
                  <a:txBody>
                    <a:bodyPr/>
                    <a:lstStyle/>
                    <a:p>
                      <a:r>
                        <a:rPr lang="en-US"/>
                        <a:t>A fortnight - two weeks</a:t>
                      </a:r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b="1" i="1" dirty="0">
                          <a:solidFill>
                            <a:srgbClr val="2525BD"/>
                          </a:solidFill>
                          <a:effectLst/>
                        </a:rPr>
                        <a:t>quinze </a:t>
                      </a:r>
                      <a:r>
                        <a:rPr lang="en-US" b="1" i="1" dirty="0" err="1">
                          <a:solidFill>
                            <a:srgbClr val="2525BD"/>
                          </a:solidFill>
                          <a:effectLst/>
                        </a:rPr>
                        <a:t>jours</a:t>
                      </a:r>
                      <a:endParaRPr lang="en-US" dirty="0"/>
                    </a:p>
                  </a:txBody>
                  <a:tcPr marL="6350" marR="6350" marT="6350" marB="6350" anchor="ctr"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BB2367"/>
                          </a:solidFill>
                          <a:effectLst/>
                        </a:rPr>
                        <a:t>cans-</a:t>
                      </a:r>
                      <a:r>
                        <a:rPr lang="en-US" i="1" dirty="0" err="1">
                          <a:solidFill>
                            <a:srgbClr val="BB2367"/>
                          </a:solidFill>
                          <a:effectLst/>
                        </a:rPr>
                        <a:t>zhoor</a:t>
                      </a:r>
                      <a:endParaRPr lang="en-US" i="1" dirty="0">
                        <a:solidFill>
                          <a:srgbClr val="BB2367"/>
                        </a:solidFill>
                        <a:effectLst/>
                      </a:endParaRPr>
                    </a:p>
                  </a:txBody>
                  <a:tcPr marL="6350" marR="6350" marT="6350" marB="6350" anchor="ctr"/>
                </a:tc>
                <a:extLst>
                  <a:ext uri="{0D108BD9-81ED-4DB2-BD59-A6C34878D82A}">
                    <a16:rowId xmlns:a16="http://schemas.microsoft.com/office/drawing/2014/main" val="363174862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6750D6-E8FF-428E-976B-1929BC719C8E}"/>
              </a:ext>
            </a:extLst>
          </p:cNvPr>
          <p:cNvSpPr txBox="1"/>
          <p:nvPr/>
        </p:nvSpPr>
        <p:spPr>
          <a:xfrm>
            <a:off x="0" y="6341348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https://about-france.com/french/french-days-week.htm</a:t>
            </a:r>
          </a:p>
        </p:txBody>
      </p:sp>
    </p:spTree>
    <p:extLst>
      <p:ext uri="{BB962C8B-B14F-4D97-AF65-F5344CB8AC3E}">
        <p14:creationId xmlns:p14="http://schemas.microsoft.com/office/powerpoint/2010/main" val="1180812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E365-06FE-40EE-90B6-2651ADD0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 of day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1DF2A-47F9-486A-9799-9127114C02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289806"/>
              </p:ext>
            </p:extLst>
          </p:nvPr>
        </p:nvGraphicFramePr>
        <p:xfrm>
          <a:off x="2902132" y="1389380"/>
          <a:ext cx="701039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1851505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820906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French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520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0">
                          <a:effectLst/>
                        </a:rPr>
                        <a:t>sunrise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dirty="0">
                          <a:effectLst/>
                        </a:rPr>
                        <a:t>le lever de soleil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3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0" dirty="0">
                          <a:effectLst/>
                        </a:rPr>
                        <a:t>dawn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>
                          <a:effectLst/>
                        </a:rPr>
                        <a:t>l'aube (f)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416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dirty="0">
                          <a:effectLst/>
                        </a:rPr>
                        <a:t>le matin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529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dirty="0" err="1">
                          <a:effectLst/>
                        </a:rPr>
                        <a:t>l'après</a:t>
                      </a:r>
                      <a:r>
                        <a:rPr lang="en-US" b="1" dirty="0">
                          <a:effectLst/>
                        </a:rPr>
                        <a:t>-midi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06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dirty="0">
                          <a:effectLst/>
                        </a:rPr>
                        <a:t>midi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77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evening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dirty="0">
                          <a:effectLst/>
                        </a:rPr>
                        <a:t>le </a:t>
                      </a:r>
                      <a:r>
                        <a:rPr lang="en-US" b="1" dirty="0" err="1">
                          <a:effectLst/>
                        </a:rPr>
                        <a:t>soir</a:t>
                      </a:r>
                      <a:endParaRPr lang="en-US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896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0">
                          <a:effectLst/>
                        </a:rPr>
                        <a:t>dusk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r-FR" b="0">
                          <a:effectLst/>
                        </a:rPr>
                        <a:t>le crépuscule, </a:t>
                      </a:r>
                      <a:r>
                        <a:rPr lang="fr-FR" b="0" u="none" strike="noStrike">
                          <a:solidFill>
                            <a:srgbClr val="282828"/>
                          </a:solidFill>
                          <a:effectLst/>
                          <a:hlinkClick r:id="rId2"/>
                        </a:rPr>
                        <a:t>entre chien et loup</a:t>
                      </a:r>
                      <a:endParaRPr lang="fr-FR" b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552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0">
                          <a:effectLst/>
                        </a:rPr>
                        <a:t>sunset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dirty="0">
                          <a:effectLst/>
                        </a:rPr>
                        <a:t>le </a:t>
                      </a:r>
                      <a:r>
                        <a:rPr lang="en-US" b="0" dirty="0" err="1">
                          <a:effectLst/>
                        </a:rPr>
                        <a:t>coucher</a:t>
                      </a:r>
                      <a:r>
                        <a:rPr lang="en-US" b="0" dirty="0">
                          <a:effectLst/>
                        </a:rPr>
                        <a:t> de soleil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023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night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u="none" strike="noStrike" dirty="0">
                          <a:solidFill>
                            <a:srgbClr val="282828"/>
                          </a:solidFill>
                          <a:effectLst/>
                          <a:hlinkClick r:id="rId3"/>
                        </a:rPr>
                        <a:t>la </a:t>
                      </a:r>
                      <a:r>
                        <a:rPr lang="en-US" b="1" u="none" strike="noStrike" dirty="0" err="1">
                          <a:solidFill>
                            <a:srgbClr val="282828"/>
                          </a:solidFill>
                          <a:effectLst/>
                          <a:hlinkClick r:id="rId3"/>
                        </a:rPr>
                        <a:t>nuit</a:t>
                      </a:r>
                      <a:endParaRPr lang="en-US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43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midnight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dirty="0">
                          <a:effectLst/>
                        </a:rPr>
                        <a:t>le </a:t>
                      </a:r>
                      <a:r>
                        <a:rPr lang="en-US" b="1" dirty="0" err="1">
                          <a:effectLst/>
                        </a:rPr>
                        <a:t>minuit</a:t>
                      </a:r>
                      <a:endParaRPr lang="en-US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26907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F46EBEA-A301-49A5-A137-53F6AA773F05}"/>
              </a:ext>
            </a:extLst>
          </p:cNvPr>
          <p:cNvSpPr txBox="1"/>
          <p:nvPr/>
        </p:nvSpPr>
        <p:spPr>
          <a:xfrm>
            <a:off x="3944983" y="603980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https://www.thoughtco.com/telling-time-in-french-lheure-1371397</a:t>
            </a:r>
          </a:p>
        </p:txBody>
      </p:sp>
    </p:spTree>
    <p:extLst>
      <p:ext uri="{BB962C8B-B14F-4D97-AF65-F5344CB8AC3E}">
        <p14:creationId xmlns:p14="http://schemas.microsoft.com/office/powerpoint/2010/main" val="1656258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331FA-CB07-431B-B4FF-649449B18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Periods of time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DB99F41-E502-4D56-83F1-CD3A2C5F67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198864"/>
              </p:ext>
            </p:extLst>
          </p:nvPr>
        </p:nvGraphicFramePr>
        <p:xfrm>
          <a:off x="838200" y="1825625"/>
          <a:ext cx="10515600" cy="3657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96477198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575027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a second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 dirty="0" err="1">
                          <a:effectLst/>
                        </a:rPr>
                        <a:t>une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seconde</a:t>
                      </a:r>
                      <a:endParaRPr lang="en-US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0652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 dirty="0">
                          <a:effectLst/>
                        </a:rPr>
                        <a:t>a minute</a:t>
                      </a:r>
                      <a:endParaRPr lang="en-US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une minute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876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an hour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 dirty="0" err="1">
                          <a:effectLst/>
                        </a:rPr>
                        <a:t>une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heure</a:t>
                      </a:r>
                      <a:endParaRPr lang="en-US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179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a day / a whole day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un jour, une journée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755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a week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une semaine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630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a month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un mois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556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>
                          <a:effectLst/>
                        </a:rPr>
                        <a:t>a year / a whole year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 dirty="0">
                          <a:effectLst/>
                        </a:rPr>
                        <a:t>un an, </a:t>
                      </a:r>
                      <a:r>
                        <a:rPr lang="en-US" sz="1800" b="1" u="none" strike="noStrike" dirty="0" err="1">
                          <a:effectLst/>
                          <a:hlinkClick r:id="rId2"/>
                        </a:rPr>
                        <a:t>une</a:t>
                      </a:r>
                      <a:r>
                        <a:rPr lang="en-US" sz="1800" b="1" u="none" strike="noStrike" dirty="0">
                          <a:effectLst/>
                          <a:hlinkClick r:id="rId2"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  <a:hlinkClick r:id="rId2"/>
                        </a:rPr>
                        <a:t>année</a:t>
                      </a:r>
                      <a:endParaRPr lang="en-US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774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a decade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 err="1">
                          <a:effectLst/>
                        </a:rPr>
                        <a:t>une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</a:rPr>
                        <a:t>décennie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4489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a century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un siècle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998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a millennium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>
                          <a:effectLst/>
                        </a:rPr>
                        <a:t>un </a:t>
                      </a:r>
                      <a:r>
                        <a:rPr lang="en-US" sz="1800" u="none" strike="noStrike" dirty="0" err="1">
                          <a:effectLst/>
                        </a:rPr>
                        <a:t>millénaire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26252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33C5D74-A347-4AF9-B455-0A9E788ACB5B}"/>
              </a:ext>
            </a:extLst>
          </p:cNvPr>
          <p:cNvSpPr txBox="1"/>
          <p:nvPr/>
        </p:nvSpPr>
        <p:spPr>
          <a:xfrm>
            <a:off x="838200" y="584654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https://www.thoughtco.com/telling-time-in-french-lheure-1371397</a:t>
            </a:r>
          </a:p>
        </p:txBody>
      </p:sp>
    </p:spTree>
    <p:extLst>
      <p:ext uri="{BB962C8B-B14F-4D97-AF65-F5344CB8AC3E}">
        <p14:creationId xmlns:p14="http://schemas.microsoft.com/office/powerpoint/2010/main" val="2833088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B7702-4F21-46D5-8BA6-34006692A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24 hour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022F1-8380-49A4-8368-1A0835C0D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1h30</a:t>
            </a:r>
          </a:p>
          <a:p>
            <a:r>
              <a:rPr lang="en-US" dirty="0"/>
              <a:t>13h00</a:t>
            </a:r>
          </a:p>
          <a:p>
            <a:r>
              <a:rPr lang="en-US" dirty="0"/>
              <a:t>20h00</a:t>
            </a:r>
          </a:p>
          <a:p>
            <a:r>
              <a:rPr lang="en-US" dirty="0"/>
              <a:t>00h31</a:t>
            </a:r>
          </a:p>
        </p:txBody>
      </p:sp>
    </p:spTree>
    <p:extLst>
      <p:ext uri="{BB962C8B-B14F-4D97-AF65-F5344CB8AC3E}">
        <p14:creationId xmlns:p14="http://schemas.microsoft.com/office/powerpoint/2010/main" val="40010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E318B-AC7D-4901-8D2A-4028236AB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Months	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72796DA-1D3E-481A-BACD-765A983BE1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266781"/>
              </p:ext>
            </p:extLst>
          </p:nvPr>
        </p:nvGraphicFramePr>
        <p:xfrm>
          <a:off x="1613261" y="1573077"/>
          <a:ext cx="8715102" cy="46672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5034">
                  <a:extLst>
                    <a:ext uri="{9D8B030D-6E8A-4147-A177-3AD203B41FA5}">
                      <a16:colId xmlns:a16="http://schemas.microsoft.com/office/drawing/2014/main" val="588776728"/>
                    </a:ext>
                  </a:extLst>
                </a:gridCol>
                <a:gridCol w="2905034">
                  <a:extLst>
                    <a:ext uri="{9D8B030D-6E8A-4147-A177-3AD203B41FA5}">
                      <a16:colId xmlns:a16="http://schemas.microsoft.com/office/drawing/2014/main" val="3752311849"/>
                    </a:ext>
                  </a:extLst>
                </a:gridCol>
                <a:gridCol w="2905034">
                  <a:extLst>
                    <a:ext uri="{9D8B030D-6E8A-4147-A177-3AD203B41FA5}">
                      <a16:colId xmlns:a16="http://schemas.microsoft.com/office/drawing/2014/main" val="1397584151"/>
                    </a:ext>
                  </a:extLst>
                </a:gridCol>
              </a:tblGrid>
              <a:tr h="464425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ENGLISH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FRENCH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SOUNDS LIKE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267748143"/>
                  </a:ext>
                </a:extLst>
              </a:tr>
              <a:tr h="2686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January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janvier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zhahnvyay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962715056"/>
                  </a:ext>
                </a:extLst>
              </a:tr>
              <a:tr h="464425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February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février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fayvreeyay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3432926927"/>
                  </a:ext>
                </a:extLst>
              </a:tr>
              <a:tr h="2686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March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mars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mahrs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1524680305"/>
                  </a:ext>
                </a:extLst>
              </a:tr>
              <a:tr h="2686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April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avril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ahvreel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938494259"/>
                  </a:ext>
                </a:extLst>
              </a:tr>
              <a:tr h="2686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May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mai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may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2932016004"/>
                  </a:ext>
                </a:extLst>
              </a:tr>
              <a:tr h="2686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June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juin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zhwang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2646593479"/>
                  </a:ext>
                </a:extLst>
              </a:tr>
              <a:tr h="2686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July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juillet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zhweeyah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3821589959"/>
                  </a:ext>
                </a:extLst>
              </a:tr>
              <a:tr h="2686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August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août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oot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725975090"/>
                  </a:ext>
                </a:extLst>
              </a:tr>
              <a:tr h="464425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Septembre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septembre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sehptahngbr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470245729"/>
                  </a:ext>
                </a:extLst>
              </a:tr>
              <a:tr h="464425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October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octobre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novahngbr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3146825315"/>
                  </a:ext>
                </a:extLst>
              </a:tr>
              <a:tr h="464425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November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novembre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novahngbr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374444755"/>
                  </a:ext>
                </a:extLst>
              </a:tr>
              <a:tr h="464425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Decembre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décembre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effectLst/>
                        </a:rPr>
                        <a:t>dayssahngbr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3836" marR="33836" marT="33836" marB="33836"/>
                </a:tc>
                <a:extLst>
                  <a:ext uri="{0D108BD9-81ED-4DB2-BD59-A6C34878D82A}">
                    <a16:rowId xmlns:a16="http://schemas.microsoft.com/office/drawing/2014/main" val="73517533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1376F0A-350C-4BF2-8A9D-AA55E60927A6}"/>
              </a:ext>
            </a:extLst>
          </p:cNvPr>
          <p:cNvSpPr txBox="1"/>
          <p:nvPr/>
        </p:nvSpPr>
        <p:spPr>
          <a:xfrm>
            <a:off x="679267" y="6308209"/>
            <a:ext cx="7530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https://www.frenchlearner.com/vocabulary/months-of-the-year</a:t>
            </a:r>
          </a:p>
        </p:txBody>
      </p:sp>
    </p:spTree>
    <p:extLst>
      <p:ext uri="{BB962C8B-B14F-4D97-AF65-F5344CB8AC3E}">
        <p14:creationId xmlns:p14="http://schemas.microsoft.com/office/powerpoint/2010/main" val="181911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320</Words>
  <Application>Microsoft Office PowerPoint</Application>
  <PresentationFormat>Widescreen</PresentationFormat>
  <Paragraphs>166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Lecon 4</vt:lpstr>
      <vt:lpstr>Questions</vt:lpstr>
      <vt:lpstr>Days</vt:lpstr>
      <vt:lpstr>Times of day</vt:lpstr>
      <vt:lpstr>Periods of time</vt:lpstr>
      <vt:lpstr>24 hour format</vt:lpstr>
      <vt:lpstr>Months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Lecon 3</dc:title>
  <dc:creator>Andrew Schmidt (CHIP)</dc:creator>
  <cp:lastModifiedBy>Andrew Schmidt (CHIP)</cp:lastModifiedBy>
  <cp:revision>2</cp:revision>
  <dcterms:created xsi:type="dcterms:W3CDTF">2021-10-11T21:22:31Z</dcterms:created>
  <dcterms:modified xsi:type="dcterms:W3CDTF">2021-10-18T19:27:04Z</dcterms:modified>
</cp:coreProperties>
</file>